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82" d="100"/>
          <a:sy n="82" d="100"/>
        </p:scale>
        <p:origin x="135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66F81-46E8-48AE-8D76-75FD9955EE41}" type="datetimeFigureOut">
              <a:rPr lang="en-US" smtClean="0"/>
              <a:t>5/29/2016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FF93F-66AE-424E-8EE1-0D478770605C}" type="slidenum">
              <a:rPr lang="en-US" smtClean="0"/>
              <a:t>‹#›</a:t>
            </a:fld>
            <a:endParaRPr lang="en-US"/>
          </a:p>
        </p:txBody>
      </p:sp>
    </p:spTree>
    <p:extLst>
      <p:ext uri="{BB962C8B-B14F-4D97-AF65-F5344CB8AC3E}">
        <p14:creationId xmlns:p14="http://schemas.microsoft.com/office/powerpoint/2010/main" val="343675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world pressures us to be completely inclusive – to tolerate and accept any person, practice or belief no matter what.  While Christianity is open to everyone, in order to follow Christ, Christians must conform exclusively to His will and His righteous judgement.  The fact there is one God, one Lawgiver, one Savior, and one way to be saved excludes all others.</a:t>
            </a:r>
            <a:endParaRPr lang="en-US" dirty="0"/>
          </a:p>
        </p:txBody>
      </p:sp>
      <p:sp>
        <p:nvSpPr>
          <p:cNvPr id="4" name="Slide Number Placeholder 3"/>
          <p:cNvSpPr>
            <a:spLocks noGrp="1"/>
          </p:cNvSpPr>
          <p:nvPr>
            <p:ph type="sldNum" sz="quarter" idx="10"/>
          </p:nvPr>
        </p:nvSpPr>
        <p:spPr/>
        <p:txBody>
          <a:bodyPr/>
          <a:lstStyle/>
          <a:p>
            <a:fld id="{9BEFF93F-66AE-424E-8EE1-0D478770605C}" type="slidenum">
              <a:rPr lang="en-US" smtClean="0"/>
              <a:t>1</a:t>
            </a:fld>
            <a:endParaRPr lang="en-US"/>
          </a:p>
        </p:txBody>
      </p:sp>
    </p:spTree>
    <p:extLst>
      <p:ext uri="{BB962C8B-B14F-4D97-AF65-F5344CB8AC3E}">
        <p14:creationId xmlns:p14="http://schemas.microsoft.com/office/powerpoint/2010/main" val="194438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E4D70D-CE66-441C-9FA1-DF69F0F96259}"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276315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4D70D-CE66-441C-9FA1-DF69F0F96259}"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227000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4D70D-CE66-441C-9FA1-DF69F0F96259}"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42115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4D70D-CE66-441C-9FA1-DF69F0F96259}"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5956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E4D70D-CE66-441C-9FA1-DF69F0F96259}"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23358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E4D70D-CE66-441C-9FA1-DF69F0F96259}"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15514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E4D70D-CE66-441C-9FA1-DF69F0F96259}"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30052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E4D70D-CE66-441C-9FA1-DF69F0F96259}"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40734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4D70D-CE66-441C-9FA1-DF69F0F96259}"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40137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E4D70D-CE66-441C-9FA1-DF69F0F96259}"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11952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E4D70D-CE66-441C-9FA1-DF69F0F96259}"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3C4C-3598-44D3-96E0-6943048A76B6}" type="slidenum">
              <a:rPr lang="en-US" smtClean="0"/>
              <a:t>‹#›</a:t>
            </a:fld>
            <a:endParaRPr lang="en-US"/>
          </a:p>
        </p:txBody>
      </p:sp>
    </p:spTree>
    <p:extLst>
      <p:ext uri="{BB962C8B-B14F-4D97-AF65-F5344CB8AC3E}">
        <p14:creationId xmlns:p14="http://schemas.microsoft.com/office/powerpoint/2010/main" val="38314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4D70D-CE66-441C-9FA1-DF69F0F96259}" type="datetimeFigureOut">
              <a:rPr lang="en-US" smtClean="0"/>
              <a:t>5/29/2016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B3C4C-3598-44D3-96E0-6943048A76B6}" type="slidenum">
              <a:rPr lang="en-US" smtClean="0"/>
              <a:t>‹#›</a:t>
            </a:fld>
            <a:endParaRPr lang="en-US"/>
          </a:p>
        </p:txBody>
      </p:sp>
    </p:spTree>
    <p:extLst>
      <p:ext uri="{BB962C8B-B14F-4D97-AF65-F5344CB8AC3E}">
        <p14:creationId xmlns:p14="http://schemas.microsoft.com/office/powerpoint/2010/main" val="1973497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QzaHn8GWHqwY6gMOjjvN8Is1g-wl5Qxo5LIGxB21AuXOcd2Ur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748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1211" y="4245140"/>
            <a:ext cx="7772400" cy="1803717"/>
          </a:xfrm>
        </p:spPr>
        <p:txBody>
          <a:bodyPr/>
          <a:lstStyle/>
          <a:p>
            <a:r>
              <a:rPr lang="en-US" dirty="0">
                <a:effectLst>
                  <a:reflection blurRad="6350" stA="55000" endA="300" endPos="45500" dir="5400000" sy="-100000" algn="bl" rotWithShape="0"/>
                </a:effectLst>
                <a:latin typeface="Berlin Sans FB Demi" panose="020E0802020502020306" pitchFamily="34" charset="0"/>
              </a:rPr>
              <a:t>Being Exclusive in an Inclusive World</a:t>
            </a:r>
          </a:p>
        </p:txBody>
      </p:sp>
    </p:spTree>
    <p:extLst>
      <p:ext uri="{BB962C8B-B14F-4D97-AF65-F5344CB8AC3E}">
        <p14:creationId xmlns:p14="http://schemas.microsoft.com/office/powerpoint/2010/main" val="384158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latin typeface="Berlin Sans FB" panose="020E0602020502020306" pitchFamily="34" charset="0"/>
              </a:rPr>
              <a:t>The Inclusive Nature of Christianity 	     – “God so loved the world…”</a:t>
            </a:r>
            <a:endParaRPr lang="en-US" dirty="0"/>
          </a:p>
        </p:txBody>
      </p:sp>
      <p:sp>
        <p:nvSpPr>
          <p:cNvPr id="3" name="Content Placeholder 2"/>
          <p:cNvSpPr>
            <a:spLocks noGrp="1"/>
          </p:cNvSpPr>
          <p:nvPr>
            <p:ph idx="1"/>
          </p:nvPr>
        </p:nvSpPr>
        <p:spPr>
          <a:xfrm>
            <a:off x="1257300" y="1914525"/>
            <a:ext cx="7886700" cy="4351338"/>
          </a:xfrm>
        </p:spPr>
        <p:txBody>
          <a:bodyPr/>
          <a:lstStyle/>
          <a:p>
            <a:r>
              <a:rPr lang="en-US" sz="3200" b="1" dirty="0"/>
              <a:t>Christ died for everyone 			     </a:t>
            </a:r>
            <a:r>
              <a:rPr lang="en-US" sz="3200" dirty="0"/>
              <a:t>(John 3:16; Hebrews 2:9; 1 John 2:2)</a:t>
            </a:r>
          </a:p>
          <a:p>
            <a:r>
              <a:rPr lang="en-US" sz="3200" b="1" dirty="0"/>
              <a:t>God desires all men to be saved 	                    </a:t>
            </a:r>
            <a:r>
              <a:rPr lang="en-US" sz="3200" dirty="0"/>
              <a:t>(1 Timothy 2:4-6; 2 Peter 3:9)</a:t>
            </a:r>
          </a:p>
          <a:p>
            <a:r>
              <a:rPr lang="en-US" sz="3200" b="1" dirty="0"/>
              <a:t>“Whosever will” may be saved 		      </a:t>
            </a:r>
            <a:r>
              <a:rPr lang="en-US" sz="3200" dirty="0"/>
              <a:t>(John 3:16; Revelation 22:17)</a:t>
            </a:r>
          </a:p>
          <a:p>
            <a:endParaRPr lang="en-US" dirty="0"/>
          </a:p>
        </p:txBody>
      </p:sp>
    </p:spTree>
    <p:extLst>
      <p:ext uri="{BB962C8B-B14F-4D97-AF65-F5344CB8AC3E}">
        <p14:creationId xmlns:p14="http://schemas.microsoft.com/office/powerpoint/2010/main" val="31574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latin typeface="Berlin Sans FB" panose="020E0602020502020306" pitchFamily="34" charset="0"/>
              </a:rPr>
              <a:t>The Exclusive Nature of Christianity</a:t>
            </a:r>
            <a:endParaRPr lang="en-US" sz="4000" dirty="0"/>
          </a:p>
        </p:txBody>
      </p:sp>
      <p:sp>
        <p:nvSpPr>
          <p:cNvPr id="3" name="Content Placeholder 2"/>
          <p:cNvSpPr>
            <a:spLocks noGrp="1"/>
          </p:cNvSpPr>
          <p:nvPr>
            <p:ph idx="1"/>
          </p:nvPr>
        </p:nvSpPr>
        <p:spPr>
          <a:xfrm>
            <a:off x="949568" y="1525154"/>
            <a:ext cx="7883281" cy="5332845"/>
          </a:xfrm>
        </p:spPr>
        <p:txBody>
          <a:bodyPr>
            <a:normAutofit lnSpcReduction="10000"/>
          </a:bodyPr>
          <a:lstStyle/>
          <a:p>
            <a:r>
              <a:rPr lang="en-US" sz="3200" b="1" dirty="0"/>
              <a:t>There is One God </a:t>
            </a:r>
            <a:r>
              <a:rPr lang="en-US" sz="3200" dirty="0"/>
              <a:t>(Isaiah 45:5-6)</a:t>
            </a:r>
          </a:p>
          <a:p>
            <a:r>
              <a:rPr lang="en-US" sz="3200" b="1" dirty="0"/>
              <a:t>One Lawgiver </a:t>
            </a:r>
            <a:r>
              <a:rPr lang="en-US" sz="3200" dirty="0"/>
              <a:t>(James 4:12)</a:t>
            </a:r>
          </a:p>
          <a:p>
            <a:r>
              <a:rPr lang="en-US" sz="3200" b="1" dirty="0"/>
              <a:t>One Savior  </a:t>
            </a:r>
            <a:r>
              <a:rPr lang="en-US" sz="3200" dirty="0"/>
              <a:t>(Acts 4:12)</a:t>
            </a:r>
          </a:p>
          <a:p>
            <a:r>
              <a:rPr lang="en-US" sz="3200" b="1" dirty="0"/>
              <a:t>One way to get into the body of the saved </a:t>
            </a:r>
            <a:r>
              <a:rPr lang="en-US" sz="3200" dirty="0"/>
              <a:t>(1 Corinthians 12:13)</a:t>
            </a:r>
          </a:p>
          <a:p>
            <a:r>
              <a:rPr lang="en-US" sz="3200" b="1" dirty="0"/>
              <a:t>The saved have exclusive benefits &amp; duties</a:t>
            </a:r>
          </a:p>
          <a:p>
            <a:pPr lvl="1">
              <a:spcBef>
                <a:spcPts val="900"/>
              </a:spcBef>
            </a:pPr>
            <a:r>
              <a:rPr lang="en-US" sz="2800" b="1" dirty="0"/>
              <a:t>Access to Christ’s sacrifice </a:t>
            </a:r>
            <a:r>
              <a:rPr lang="en-US" sz="2800" dirty="0"/>
              <a:t>(Hebrews 13:10)</a:t>
            </a:r>
          </a:p>
          <a:p>
            <a:pPr lvl="1">
              <a:spcBef>
                <a:spcPts val="900"/>
              </a:spcBef>
            </a:pPr>
            <a:r>
              <a:rPr lang="en-US" sz="2800" b="1" dirty="0"/>
              <a:t>Status as God’s special people </a:t>
            </a:r>
            <a:r>
              <a:rPr lang="en-US" sz="2800" dirty="0"/>
              <a:t>(Titus 2:14)</a:t>
            </a:r>
          </a:p>
          <a:p>
            <a:pPr lvl="1">
              <a:spcBef>
                <a:spcPts val="900"/>
              </a:spcBef>
            </a:pPr>
            <a:r>
              <a:rPr lang="en-US" sz="2800" b="1" dirty="0"/>
              <a:t>An exclusive moral standard </a:t>
            </a:r>
            <a:r>
              <a:rPr lang="en-US" sz="2800" dirty="0"/>
              <a:t>		             (Romans 12:2; 2 Cor. 6:17; 1 Peter 4:1-5; Ephesians 4 &amp; 5)</a:t>
            </a:r>
          </a:p>
          <a:p>
            <a:pPr lvl="1"/>
            <a:endParaRPr lang="en-US" sz="3200" dirty="0"/>
          </a:p>
          <a:p>
            <a:pPr lvl="1"/>
            <a:endParaRPr lang="en-US" sz="2800" dirty="0"/>
          </a:p>
          <a:p>
            <a:endParaRPr lang="en-US" dirty="0"/>
          </a:p>
        </p:txBody>
      </p:sp>
    </p:spTree>
    <p:extLst>
      <p:ext uri="{BB962C8B-B14F-4D97-AF65-F5344CB8AC3E}">
        <p14:creationId xmlns:p14="http://schemas.microsoft.com/office/powerpoint/2010/main" val="12528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latin typeface="Berlin Sans FB" panose="020E0602020502020306" pitchFamily="34" charset="0"/>
              </a:rPr>
              <a:t>Heaven is an Exclusive Place!</a:t>
            </a:r>
            <a:endParaRPr lang="en-US" sz="4000" dirty="0"/>
          </a:p>
        </p:txBody>
      </p:sp>
      <p:sp>
        <p:nvSpPr>
          <p:cNvPr id="3" name="Content Placeholder 2"/>
          <p:cNvSpPr>
            <a:spLocks noGrp="1"/>
          </p:cNvSpPr>
          <p:nvPr>
            <p:ph idx="1"/>
          </p:nvPr>
        </p:nvSpPr>
        <p:spPr>
          <a:xfrm>
            <a:off x="628650" y="1537855"/>
            <a:ext cx="7886700" cy="5195454"/>
          </a:xfrm>
        </p:spPr>
        <p:txBody>
          <a:bodyPr/>
          <a:lstStyle/>
          <a:p>
            <a:pPr marL="0" indent="0" algn="ctr">
              <a:buNone/>
            </a:pPr>
            <a:r>
              <a:rPr lang="en-US" sz="3200" i="1" dirty="0">
                <a:latin typeface="Californian FB" panose="0207040306080B030204" pitchFamily="18" charset="0"/>
              </a:rPr>
              <a:t>Enter by the narrow gate; for wide is the gate and broad is the way that leads to destruction, and there are many who go in by it.  Because narrow is the gate and difficult is the way which leads to life, and there are few who find it. (Matthew 7:13-14)</a:t>
            </a:r>
            <a:endParaRPr lang="en-US" sz="1050" i="1" dirty="0">
              <a:latin typeface="Californian FB" panose="0207040306080B030204" pitchFamily="18" charset="0"/>
            </a:endParaRPr>
          </a:p>
          <a:p>
            <a:pPr marL="0" indent="0" algn="ctr">
              <a:buNone/>
            </a:pPr>
            <a:endParaRPr lang="en-US" sz="1200" i="1" dirty="0">
              <a:latin typeface="Californian FB" panose="0207040306080B030204" pitchFamily="18" charset="0"/>
            </a:endParaRPr>
          </a:p>
          <a:p>
            <a:pPr marL="0" indent="0" algn="ctr">
              <a:buNone/>
            </a:pPr>
            <a:r>
              <a:rPr lang="en-US" sz="3200" i="1" dirty="0">
                <a:latin typeface="Californian FB" panose="0207040306080B030204" pitchFamily="18" charset="0"/>
              </a:rPr>
              <a:t>But there shall by no means enter it anything that defiles, or causes an abomination or a lie, but only those who are written in the Lamb's Book of Life. (Revelation 21:27) </a:t>
            </a:r>
          </a:p>
          <a:p>
            <a:pPr lvl="1"/>
            <a:endParaRPr lang="en-US" sz="3200" dirty="0"/>
          </a:p>
          <a:p>
            <a:pPr lvl="1"/>
            <a:endParaRPr lang="en-US" sz="2800" dirty="0"/>
          </a:p>
          <a:p>
            <a:endParaRPr lang="en-US" dirty="0"/>
          </a:p>
        </p:txBody>
      </p:sp>
    </p:spTree>
    <p:extLst>
      <p:ext uri="{BB962C8B-B14F-4D97-AF65-F5344CB8AC3E}">
        <p14:creationId xmlns:p14="http://schemas.microsoft.com/office/powerpoint/2010/main" val="133035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256</Words>
  <Application>Microsoft Office PowerPoint</Application>
  <PresentationFormat>On-screen Show (4:3)</PresentationFormat>
  <Paragraphs>22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Berlin Sans FB</vt:lpstr>
      <vt:lpstr>Berlin Sans FB Demi</vt:lpstr>
      <vt:lpstr>Calibri</vt:lpstr>
      <vt:lpstr>Calibri Light</vt:lpstr>
      <vt:lpstr>Californian FB</vt:lpstr>
      <vt:lpstr>Office Theme</vt:lpstr>
      <vt:lpstr>Being Exclusive in an Inclusive World</vt:lpstr>
      <vt:lpstr>The Inclusive Nature of Christianity       – “God so loved the world…”</vt:lpstr>
      <vt:lpstr>The Exclusive Nature of Christianity</vt:lpstr>
      <vt:lpstr>Heaven is an Exclusive 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Exclusive in an Inclusive World</dc:title>
  <dc:creator>user</dc:creator>
  <cp:lastModifiedBy>projector</cp:lastModifiedBy>
  <cp:revision>12</cp:revision>
  <dcterms:created xsi:type="dcterms:W3CDTF">2016-05-27T21:15:06Z</dcterms:created>
  <dcterms:modified xsi:type="dcterms:W3CDTF">2016-05-29T13:36:00Z</dcterms:modified>
</cp:coreProperties>
</file>